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3" r:id="rId9"/>
    <p:sldId id="262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1" autoAdjust="0"/>
    <p:restoredTop sz="94660"/>
  </p:normalViewPr>
  <p:slideViewPr>
    <p:cSldViewPr>
      <p:cViewPr varScale="1">
        <p:scale>
          <a:sx n="68" d="100"/>
          <a:sy n="6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E7D8BC-A1F3-4589-9802-FC8BA3F3BC1E}" type="doc">
      <dgm:prSet loTypeId="urn:microsoft.com/office/officeart/2005/8/layout/orgChart1" loCatId="hierarchy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9FA1BA4A-75C2-48B3-AD86-8757A01A5E5F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Система обеспечения безопасности </a:t>
          </a:r>
        </a:p>
        <a:p>
          <a:r>
            <a:rPr lang="ru-RU" sz="1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МБОУ «</a:t>
          </a:r>
          <a:r>
            <a:rPr lang="ru-RU" sz="1800" b="1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Косиновская</a:t>
          </a:r>
          <a:r>
            <a:rPr lang="ru-RU" sz="1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СОШ»</a:t>
          </a:r>
          <a:endParaRPr lang="ru-RU" sz="18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2DAD79-D74C-4019-8BD1-18552EC8830E}" type="parTrans" cxnId="{D704810F-988B-4973-8B96-2A3534846700}">
      <dgm:prSet/>
      <dgm:spPr/>
      <dgm:t>
        <a:bodyPr/>
        <a:lstStyle/>
        <a:p>
          <a:endParaRPr lang="ru-RU"/>
        </a:p>
      </dgm:t>
    </dgm:pt>
    <dgm:pt modelId="{81F23BAA-2FB2-424A-B4E4-190D2C48BAE7}" type="sibTrans" cxnId="{D704810F-988B-4973-8B96-2A3534846700}">
      <dgm:prSet/>
      <dgm:spPr/>
      <dgm:t>
        <a:bodyPr/>
        <a:lstStyle/>
        <a:p>
          <a:endParaRPr lang="ru-RU"/>
        </a:p>
      </dgm:t>
    </dgm:pt>
    <dgm:pt modelId="{21AA00D3-6091-4489-96C7-1EB586C7AA75}" type="asst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КЧС и ОПБ</a:t>
          </a:r>
          <a:endParaRPr lang="ru-RU" sz="20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D6B79D-6675-4649-934E-A071C34A31BC}" type="parTrans" cxnId="{6C73E4F1-2E4D-4F62-8E37-8C089BED0B60}">
      <dgm:prSet/>
      <dgm:spPr/>
      <dgm:t>
        <a:bodyPr/>
        <a:lstStyle/>
        <a:p>
          <a:endParaRPr lang="ru-RU"/>
        </a:p>
      </dgm:t>
    </dgm:pt>
    <dgm:pt modelId="{365E2EA8-1653-4DA9-8D28-3E3A6EE18A04}" type="sibTrans" cxnId="{6C73E4F1-2E4D-4F62-8E37-8C089BED0B60}">
      <dgm:prSet/>
      <dgm:spPr/>
      <dgm:t>
        <a:bodyPr/>
        <a:lstStyle/>
        <a:p>
          <a:endParaRPr lang="ru-RU"/>
        </a:p>
      </dgm:t>
    </dgm:pt>
    <dgm:pt modelId="{11DDB315-2138-4807-90ED-200D61E2E54F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Работник, уполномоченный на решение задач ГО и ЧС</a:t>
          </a:r>
          <a:endParaRPr lang="ru-RU" sz="16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6E949D-E61E-4259-B32D-7B7BDAFD3EA8}" type="parTrans" cxnId="{950E55FB-A770-41A1-89BD-DD3983E0566E}">
      <dgm:prSet/>
      <dgm:spPr/>
      <dgm:t>
        <a:bodyPr/>
        <a:lstStyle/>
        <a:p>
          <a:endParaRPr lang="ru-RU"/>
        </a:p>
      </dgm:t>
    </dgm:pt>
    <dgm:pt modelId="{AC855A31-7E64-451C-9DB0-CE5A7E556B57}" type="sibTrans" cxnId="{950E55FB-A770-41A1-89BD-DD3983E0566E}">
      <dgm:prSet/>
      <dgm:spPr/>
      <dgm:t>
        <a:bodyPr/>
        <a:lstStyle/>
        <a:p>
          <a:endParaRPr lang="ru-RU"/>
        </a:p>
      </dgm:t>
    </dgm:pt>
    <dgm:pt modelId="{C8E35E27-12FA-4D81-89B7-09BB2E86B2C0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Уполномоченный </a:t>
          </a:r>
        </a:p>
        <a:p>
          <a:r>
            <a: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правам ребенка</a:t>
          </a:r>
          <a:endParaRPr lang="ru-RU" sz="16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6ACFCB-1286-40CE-B71D-99B98223E5D9}" type="parTrans" cxnId="{515BCE30-8B33-440F-B76B-F7534B7548CE}">
      <dgm:prSet/>
      <dgm:spPr/>
      <dgm:t>
        <a:bodyPr/>
        <a:lstStyle/>
        <a:p>
          <a:endParaRPr lang="ru-RU"/>
        </a:p>
      </dgm:t>
    </dgm:pt>
    <dgm:pt modelId="{B7CF30C3-9500-4E4E-9DFD-87E559BF54F9}" type="sibTrans" cxnId="{515BCE30-8B33-440F-B76B-F7534B7548CE}">
      <dgm:prSet/>
      <dgm:spPr/>
      <dgm:t>
        <a:bodyPr/>
        <a:lstStyle/>
        <a:p>
          <a:endParaRPr lang="ru-RU"/>
        </a:p>
      </dgm:t>
    </dgm:pt>
    <dgm:pt modelId="{A00A788E-03AD-4508-9716-330501559770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Педагог-психолог</a:t>
          </a:r>
          <a:endParaRPr lang="ru-RU" sz="16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902007-274E-4F3C-9C99-21A6EF487F31}" type="parTrans" cxnId="{E2A6DCAC-F995-4781-97B4-5A592CCDDE7F}">
      <dgm:prSet/>
      <dgm:spPr/>
      <dgm:t>
        <a:bodyPr/>
        <a:lstStyle/>
        <a:p>
          <a:endParaRPr lang="ru-RU"/>
        </a:p>
      </dgm:t>
    </dgm:pt>
    <dgm:pt modelId="{9B93ED29-B9CF-46B8-88AD-58581692DCAD}" type="sibTrans" cxnId="{E2A6DCAC-F995-4781-97B4-5A592CCDDE7F}">
      <dgm:prSet/>
      <dgm:spPr/>
      <dgm:t>
        <a:bodyPr/>
        <a:lstStyle/>
        <a:p>
          <a:endParaRPr lang="ru-RU"/>
        </a:p>
      </dgm:t>
    </dgm:pt>
    <dgm:pt modelId="{45F68A75-ADF9-4C92-BBB4-54800093EBC2}" type="asst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Комиссия по профилактике травматизма</a:t>
          </a:r>
          <a:endParaRPr lang="ru-RU" sz="16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AB4C20-D93C-433A-9B58-DACE44B2B0E1}" type="parTrans" cxnId="{2F1BED6B-2E1F-4F55-9877-3138BFF80C52}">
      <dgm:prSet/>
      <dgm:spPr/>
      <dgm:t>
        <a:bodyPr/>
        <a:lstStyle/>
        <a:p>
          <a:endParaRPr lang="ru-RU"/>
        </a:p>
      </dgm:t>
    </dgm:pt>
    <dgm:pt modelId="{6F13FF51-57E3-419B-8D37-42832CAB2552}" type="sibTrans" cxnId="{2F1BED6B-2E1F-4F55-9877-3138BFF80C52}">
      <dgm:prSet/>
      <dgm:spPr/>
      <dgm:t>
        <a:bodyPr/>
        <a:lstStyle/>
        <a:p>
          <a:endParaRPr lang="ru-RU"/>
        </a:p>
      </dgm:t>
    </dgm:pt>
    <dgm:pt modelId="{7FF6C899-40F4-4D14-BF9C-29CC78579426}" type="asst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Антитеррористическая группа</a:t>
          </a:r>
          <a:endParaRPr lang="ru-RU" sz="16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C41D7B-2C6A-423C-A6E7-26196C3055D7}" type="parTrans" cxnId="{106E9CCD-C25F-4F60-90AD-7530EC448716}">
      <dgm:prSet/>
      <dgm:spPr/>
      <dgm:t>
        <a:bodyPr/>
        <a:lstStyle/>
        <a:p>
          <a:endParaRPr lang="ru-RU"/>
        </a:p>
      </dgm:t>
    </dgm:pt>
    <dgm:pt modelId="{BDB5C9AD-CE17-4DEC-83BF-7A3452C710AE}" type="sibTrans" cxnId="{106E9CCD-C25F-4F60-90AD-7530EC448716}">
      <dgm:prSet/>
      <dgm:spPr/>
      <dgm:t>
        <a:bodyPr/>
        <a:lstStyle/>
        <a:p>
          <a:endParaRPr lang="ru-RU"/>
        </a:p>
      </dgm:t>
    </dgm:pt>
    <dgm:pt modelId="{C752B1C4-3B33-4E33-8601-B1C74C25B466}" type="pres">
      <dgm:prSet presAssocID="{C2E7D8BC-A1F3-4589-9802-FC8BA3F3BC1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8A94533-EFE9-41D6-BAA1-B683EC347DF3}" type="pres">
      <dgm:prSet presAssocID="{9FA1BA4A-75C2-48B3-AD86-8757A01A5E5F}" presName="hierRoot1" presStyleCnt="0">
        <dgm:presLayoutVars>
          <dgm:hierBranch val="init"/>
        </dgm:presLayoutVars>
      </dgm:prSet>
      <dgm:spPr/>
    </dgm:pt>
    <dgm:pt modelId="{2D9DC9EE-56F2-4EC8-873A-3DCD7A25BD1B}" type="pres">
      <dgm:prSet presAssocID="{9FA1BA4A-75C2-48B3-AD86-8757A01A5E5F}" presName="rootComposite1" presStyleCnt="0"/>
      <dgm:spPr/>
    </dgm:pt>
    <dgm:pt modelId="{CCDCB463-61A9-4504-853B-08A4DE63F35E}" type="pres">
      <dgm:prSet presAssocID="{9FA1BA4A-75C2-48B3-AD86-8757A01A5E5F}" presName="rootText1" presStyleLbl="node0" presStyleIdx="0" presStyleCnt="1" custScaleX="242465" custScaleY="96257" custLinFactNeighborX="1140" custLinFactNeighborY="123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598403-5816-49E6-9C9F-718BFC375B8F}" type="pres">
      <dgm:prSet presAssocID="{9FA1BA4A-75C2-48B3-AD86-8757A01A5E5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73D4D7D-EB5A-41C9-80A6-AF5A7D70DC39}" type="pres">
      <dgm:prSet presAssocID="{9FA1BA4A-75C2-48B3-AD86-8757A01A5E5F}" presName="hierChild2" presStyleCnt="0"/>
      <dgm:spPr/>
    </dgm:pt>
    <dgm:pt modelId="{3172BB59-AF91-4007-9243-79F488B64EF8}" type="pres">
      <dgm:prSet presAssocID="{BD6E949D-E61E-4259-B32D-7B7BDAFD3EA8}" presName="Name37" presStyleLbl="parChTrans1D2" presStyleIdx="0" presStyleCnt="6"/>
      <dgm:spPr/>
      <dgm:t>
        <a:bodyPr/>
        <a:lstStyle/>
        <a:p>
          <a:endParaRPr lang="ru-RU"/>
        </a:p>
      </dgm:t>
    </dgm:pt>
    <dgm:pt modelId="{83090112-3886-4E95-A2BE-7D2E90F3217F}" type="pres">
      <dgm:prSet presAssocID="{11DDB315-2138-4807-90ED-200D61E2E54F}" presName="hierRoot2" presStyleCnt="0">
        <dgm:presLayoutVars>
          <dgm:hierBranch val="init"/>
        </dgm:presLayoutVars>
      </dgm:prSet>
      <dgm:spPr/>
    </dgm:pt>
    <dgm:pt modelId="{14F57E94-B31C-4859-AE3A-F8CB25DEB384}" type="pres">
      <dgm:prSet presAssocID="{11DDB315-2138-4807-90ED-200D61E2E54F}" presName="rootComposite" presStyleCnt="0"/>
      <dgm:spPr/>
    </dgm:pt>
    <dgm:pt modelId="{6CC4A307-00C4-40C4-BD56-08757CD1EEB6}" type="pres">
      <dgm:prSet presAssocID="{11DDB315-2138-4807-90ED-200D61E2E54F}" presName="rootText" presStyleLbl="node2" presStyleIdx="0" presStyleCnt="3" custScaleX="146377" custLinFactNeighborX="-144" custLinFactNeighborY="-26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9DC64C-8803-4C31-BE16-E9097D69A5D9}" type="pres">
      <dgm:prSet presAssocID="{11DDB315-2138-4807-90ED-200D61E2E54F}" presName="rootConnector" presStyleLbl="node2" presStyleIdx="0" presStyleCnt="3"/>
      <dgm:spPr/>
      <dgm:t>
        <a:bodyPr/>
        <a:lstStyle/>
        <a:p>
          <a:endParaRPr lang="ru-RU"/>
        </a:p>
      </dgm:t>
    </dgm:pt>
    <dgm:pt modelId="{715268BD-594D-45BD-9338-4057BC4E7D98}" type="pres">
      <dgm:prSet presAssocID="{11DDB315-2138-4807-90ED-200D61E2E54F}" presName="hierChild4" presStyleCnt="0"/>
      <dgm:spPr/>
    </dgm:pt>
    <dgm:pt modelId="{AC97EED8-396F-4DCB-83A4-B0C025F69C01}" type="pres">
      <dgm:prSet presAssocID="{11DDB315-2138-4807-90ED-200D61E2E54F}" presName="hierChild5" presStyleCnt="0"/>
      <dgm:spPr/>
    </dgm:pt>
    <dgm:pt modelId="{16A6B80B-3D81-4F0A-B50C-DF534A4D84B6}" type="pres">
      <dgm:prSet presAssocID="{6B6ACFCB-1286-40CE-B71D-99B98223E5D9}" presName="Name37" presStyleLbl="parChTrans1D2" presStyleIdx="1" presStyleCnt="6"/>
      <dgm:spPr/>
      <dgm:t>
        <a:bodyPr/>
        <a:lstStyle/>
        <a:p>
          <a:endParaRPr lang="ru-RU"/>
        </a:p>
      </dgm:t>
    </dgm:pt>
    <dgm:pt modelId="{7A2AC5BA-5A20-4DCA-877D-0C3901C35777}" type="pres">
      <dgm:prSet presAssocID="{C8E35E27-12FA-4D81-89B7-09BB2E86B2C0}" presName="hierRoot2" presStyleCnt="0">
        <dgm:presLayoutVars>
          <dgm:hierBranch val="init"/>
        </dgm:presLayoutVars>
      </dgm:prSet>
      <dgm:spPr/>
    </dgm:pt>
    <dgm:pt modelId="{0552ABDE-2C75-4D92-9E92-903F06713937}" type="pres">
      <dgm:prSet presAssocID="{C8E35E27-12FA-4D81-89B7-09BB2E86B2C0}" presName="rootComposite" presStyleCnt="0"/>
      <dgm:spPr/>
    </dgm:pt>
    <dgm:pt modelId="{929D9DFE-CFDA-40B7-86BE-877409385AB4}" type="pres">
      <dgm:prSet presAssocID="{C8E35E27-12FA-4D81-89B7-09BB2E86B2C0}" presName="rootText" presStyleLbl="node2" presStyleIdx="1" presStyleCnt="3" custScaleX="145356" custLinFactNeighborX="1303" custLinFactNeighborY="-26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DB2DADC-CF62-44D6-A1DD-31CD257E33B5}" type="pres">
      <dgm:prSet presAssocID="{C8E35E27-12FA-4D81-89B7-09BB2E86B2C0}" presName="rootConnector" presStyleLbl="node2" presStyleIdx="1" presStyleCnt="3"/>
      <dgm:spPr/>
      <dgm:t>
        <a:bodyPr/>
        <a:lstStyle/>
        <a:p>
          <a:endParaRPr lang="ru-RU"/>
        </a:p>
      </dgm:t>
    </dgm:pt>
    <dgm:pt modelId="{59BC8F03-88D3-4569-957D-D7334DC0AACF}" type="pres">
      <dgm:prSet presAssocID="{C8E35E27-12FA-4D81-89B7-09BB2E86B2C0}" presName="hierChild4" presStyleCnt="0"/>
      <dgm:spPr/>
    </dgm:pt>
    <dgm:pt modelId="{9D01FF1F-1CD1-46B1-B5A2-73FCA268FDCB}" type="pres">
      <dgm:prSet presAssocID="{C8E35E27-12FA-4D81-89B7-09BB2E86B2C0}" presName="hierChild5" presStyleCnt="0"/>
      <dgm:spPr/>
    </dgm:pt>
    <dgm:pt modelId="{9681E2E9-859D-46DB-9F21-75CC8F813422}" type="pres">
      <dgm:prSet presAssocID="{F2902007-274E-4F3C-9C99-21A6EF487F31}" presName="Name37" presStyleLbl="parChTrans1D2" presStyleIdx="2" presStyleCnt="6"/>
      <dgm:spPr/>
      <dgm:t>
        <a:bodyPr/>
        <a:lstStyle/>
        <a:p>
          <a:endParaRPr lang="ru-RU"/>
        </a:p>
      </dgm:t>
    </dgm:pt>
    <dgm:pt modelId="{BC047E17-CB47-41E7-84B7-8E20A93ECEFC}" type="pres">
      <dgm:prSet presAssocID="{A00A788E-03AD-4508-9716-330501559770}" presName="hierRoot2" presStyleCnt="0">
        <dgm:presLayoutVars>
          <dgm:hierBranch val="init"/>
        </dgm:presLayoutVars>
      </dgm:prSet>
      <dgm:spPr/>
    </dgm:pt>
    <dgm:pt modelId="{74003A5A-D0BE-443F-8E94-CFC2F8A26FBF}" type="pres">
      <dgm:prSet presAssocID="{A00A788E-03AD-4508-9716-330501559770}" presName="rootComposite" presStyleCnt="0"/>
      <dgm:spPr/>
    </dgm:pt>
    <dgm:pt modelId="{278E60A9-6330-4D13-9092-D457BAB8AC1D}" type="pres">
      <dgm:prSet presAssocID="{A00A788E-03AD-4508-9716-330501559770}" presName="rootText" presStyleLbl="node2" presStyleIdx="2" presStyleCnt="3" custScaleX="146448" custLinFactNeighborX="-920" custLinFactNeighborY="-26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E4BA4B-9180-42A9-A00B-3655EE91234B}" type="pres">
      <dgm:prSet presAssocID="{A00A788E-03AD-4508-9716-330501559770}" presName="rootConnector" presStyleLbl="node2" presStyleIdx="2" presStyleCnt="3"/>
      <dgm:spPr/>
      <dgm:t>
        <a:bodyPr/>
        <a:lstStyle/>
        <a:p>
          <a:endParaRPr lang="ru-RU"/>
        </a:p>
      </dgm:t>
    </dgm:pt>
    <dgm:pt modelId="{BBDDEB5D-CEB4-4039-BB4C-26DD3623CF65}" type="pres">
      <dgm:prSet presAssocID="{A00A788E-03AD-4508-9716-330501559770}" presName="hierChild4" presStyleCnt="0"/>
      <dgm:spPr/>
    </dgm:pt>
    <dgm:pt modelId="{02FF068C-6C68-4602-99A5-73F19A0C066D}" type="pres">
      <dgm:prSet presAssocID="{A00A788E-03AD-4508-9716-330501559770}" presName="hierChild5" presStyleCnt="0"/>
      <dgm:spPr/>
    </dgm:pt>
    <dgm:pt modelId="{4BE5958A-F972-4B3D-8D62-3A6951BC906B}" type="pres">
      <dgm:prSet presAssocID="{9FA1BA4A-75C2-48B3-AD86-8757A01A5E5F}" presName="hierChild3" presStyleCnt="0"/>
      <dgm:spPr/>
    </dgm:pt>
    <dgm:pt modelId="{EA080D34-AD86-4FF0-B0EA-D747804C9FEE}" type="pres">
      <dgm:prSet presAssocID="{A9D6B79D-6675-4649-934E-A071C34A31BC}" presName="Name111" presStyleLbl="parChTrans1D2" presStyleIdx="3" presStyleCnt="6"/>
      <dgm:spPr/>
      <dgm:t>
        <a:bodyPr/>
        <a:lstStyle/>
        <a:p>
          <a:endParaRPr lang="ru-RU"/>
        </a:p>
      </dgm:t>
    </dgm:pt>
    <dgm:pt modelId="{BF1D39A0-763C-4738-9C49-348A90FBBE1A}" type="pres">
      <dgm:prSet presAssocID="{21AA00D3-6091-4489-96C7-1EB586C7AA75}" presName="hierRoot3" presStyleCnt="0">
        <dgm:presLayoutVars>
          <dgm:hierBranch val="init"/>
        </dgm:presLayoutVars>
      </dgm:prSet>
      <dgm:spPr/>
    </dgm:pt>
    <dgm:pt modelId="{597FB079-AD60-445E-AA90-BBCC44CF9CF0}" type="pres">
      <dgm:prSet presAssocID="{21AA00D3-6091-4489-96C7-1EB586C7AA75}" presName="rootComposite3" presStyleCnt="0"/>
      <dgm:spPr/>
    </dgm:pt>
    <dgm:pt modelId="{A5CA019C-EF0E-47E6-AFD5-7571B698FD28}" type="pres">
      <dgm:prSet presAssocID="{21AA00D3-6091-4489-96C7-1EB586C7AA75}" presName="rootText3" presStyleLbl="asst1" presStyleIdx="0" presStyleCnt="3" custScaleX="100000" custLinFactNeighborX="56061" custLinFactNeighborY="-19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67981E-5CA7-44F0-9F8A-B5F88FAB36C6}" type="pres">
      <dgm:prSet presAssocID="{21AA00D3-6091-4489-96C7-1EB586C7AA75}" presName="rootConnector3" presStyleLbl="asst1" presStyleIdx="0" presStyleCnt="3"/>
      <dgm:spPr/>
      <dgm:t>
        <a:bodyPr/>
        <a:lstStyle/>
        <a:p>
          <a:endParaRPr lang="ru-RU"/>
        </a:p>
      </dgm:t>
    </dgm:pt>
    <dgm:pt modelId="{C430811F-98EA-4651-B97B-E2A9C788A6E2}" type="pres">
      <dgm:prSet presAssocID="{21AA00D3-6091-4489-96C7-1EB586C7AA75}" presName="hierChild6" presStyleCnt="0"/>
      <dgm:spPr/>
    </dgm:pt>
    <dgm:pt modelId="{BBE4B66E-3456-4DEC-AFE6-9F5EDF98C200}" type="pres">
      <dgm:prSet presAssocID="{21AA00D3-6091-4489-96C7-1EB586C7AA75}" presName="hierChild7" presStyleCnt="0"/>
      <dgm:spPr/>
    </dgm:pt>
    <dgm:pt modelId="{6956EEF6-7E26-4CD0-804E-EBF76B24F7FF}" type="pres">
      <dgm:prSet presAssocID="{85AB4C20-D93C-433A-9B58-DACE44B2B0E1}" presName="Name111" presStyleLbl="parChTrans1D2" presStyleIdx="4" presStyleCnt="6"/>
      <dgm:spPr/>
      <dgm:t>
        <a:bodyPr/>
        <a:lstStyle/>
        <a:p>
          <a:endParaRPr lang="ru-RU"/>
        </a:p>
      </dgm:t>
    </dgm:pt>
    <dgm:pt modelId="{24A4E24E-1643-40A8-BFAE-9EE90DA1FD01}" type="pres">
      <dgm:prSet presAssocID="{45F68A75-ADF9-4C92-BBB4-54800093EBC2}" presName="hierRoot3" presStyleCnt="0">
        <dgm:presLayoutVars>
          <dgm:hierBranch val="init"/>
        </dgm:presLayoutVars>
      </dgm:prSet>
      <dgm:spPr/>
    </dgm:pt>
    <dgm:pt modelId="{4BA160FF-81A6-49F4-9D9A-3A4A0E950416}" type="pres">
      <dgm:prSet presAssocID="{45F68A75-ADF9-4C92-BBB4-54800093EBC2}" presName="rootComposite3" presStyleCnt="0"/>
      <dgm:spPr/>
    </dgm:pt>
    <dgm:pt modelId="{69F6EA4E-F1E7-4EF9-AF3A-5856362429C8}" type="pres">
      <dgm:prSet presAssocID="{45F68A75-ADF9-4C92-BBB4-54800093EBC2}" presName="rootText3" presStyleLbl="asst1" presStyleIdx="1" presStyleCnt="3" custLinFactNeighborX="5889" custLinFactNeighborY="-19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F4E54A-E1BF-4AC9-B79E-3E7EBEA1B794}" type="pres">
      <dgm:prSet presAssocID="{45F68A75-ADF9-4C92-BBB4-54800093EBC2}" presName="rootConnector3" presStyleLbl="asst1" presStyleIdx="1" presStyleCnt="3"/>
      <dgm:spPr/>
      <dgm:t>
        <a:bodyPr/>
        <a:lstStyle/>
        <a:p>
          <a:endParaRPr lang="ru-RU"/>
        </a:p>
      </dgm:t>
    </dgm:pt>
    <dgm:pt modelId="{E22AE9CB-F1EB-42B3-8AF0-DA008248B39A}" type="pres">
      <dgm:prSet presAssocID="{45F68A75-ADF9-4C92-BBB4-54800093EBC2}" presName="hierChild6" presStyleCnt="0"/>
      <dgm:spPr/>
    </dgm:pt>
    <dgm:pt modelId="{5C82AC35-97D3-40EB-97B2-ED45D27FDA95}" type="pres">
      <dgm:prSet presAssocID="{45F68A75-ADF9-4C92-BBB4-54800093EBC2}" presName="hierChild7" presStyleCnt="0"/>
      <dgm:spPr/>
    </dgm:pt>
    <dgm:pt modelId="{26A942C0-75ED-47AD-96F7-5ED86BE5A8B0}" type="pres">
      <dgm:prSet presAssocID="{55C41D7B-2C6A-423C-A6E7-26196C3055D7}" presName="Name111" presStyleLbl="parChTrans1D2" presStyleIdx="5" presStyleCnt="6"/>
      <dgm:spPr/>
      <dgm:t>
        <a:bodyPr/>
        <a:lstStyle/>
        <a:p>
          <a:endParaRPr lang="ru-RU"/>
        </a:p>
      </dgm:t>
    </dgm:pt>
    <dgm:pt modelId="{C86D3CC9-1CEB-4101-8679-E292A5C46179}" type="pres">
      <dgm:prSet presAssocID="{7FF6C899-40F4-4D14-BF9C-29CC78579426}" presName="hierRoot3" presStyleCnt="0">
        <dgm:presLayoutVars>
          <dgm:hierBranch val="init"/>
        </dgm:presLayoutVars>
      </dgm:prSet>
      <dgm:spPr/>
    </dgm:pt>
    <dgm:pt modelId="{BCC5A00B-34FC-4124-AA80-F7CFF4566627}" type="pres">
      <dgm:prSet presAssocID="{7FF6C899-40F4-4D14-BF9C-29CC78579426}" presName="rootComposite3" presStyleCnt="0"/>
      <dgm:spPr/>
    </dgm:pt>
    <dgm:pt modelId="{1E291C83-19FC-4C76-8ECE-43A7B8824D2B}" type="pres">
      <dgm:prSet presAssocID="{7FF6C899-40F4-4D14-BF9C-29CC78579426}" presName="rootText3" presStyleLbl="asst1" presStyleIdx="2" presStyleCnt="3" custScaleX="160572" custLinFactNeighborX="-5533" custLinFactNeighborY="-125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E8A166-9E25-4DEE-911B-7744C9834C6A}" type="pres">
      <dgm:prSet presAssocID="{7FF6C899-40F4-4D14-BF9C-29CC78579426}" presName="rootConnector3" presStyleLbl="asst1" presStyleIdx="2" presStyleCnt="3"/>
      <dgm:spPr/>
      <dgm:t>
        <a:bodyPr/>
        <a:lstStyle/>
        <a:p>
          <a:endParaRPr lang="ru-RU"/>
        </a:p>
      </dgm:t>
    </dgm:pt>
    <dgm:pt modelId="{70351026-7340-4F69-B385-1BF532C6B854}" type="pres">
      <dgm:prSet presAssocID="{7FF6C899-40F4-4D14-BF9C-29CC78579426}" presName="hierChild6" presStyleCnt="0"/>
      <dgm:spPr/>
    </dgm:pt>
    <dgm:pt modelId="{58429135-F52D-4717-B68F-5510E91FCC89}" type="pres">
      <dgm:prSet presAssocID="{7FF6C899-40F4-4D14-BF9C-29CC78579426}" presName="hierChild7" presStyleCnt="0"/>
      <dgm:spPr/>
    </dgm:pt>
  </dgm:ptLst>
  <dgm:cxnLst>
    <dgm:cxn modelId="{0C978FAB-A760-4F9F-B9ED-EE211E6D3B50}" type="presOf" srcId="{C8E35E27-12FA-4D81-89B7-09BB2E86B2C0}" destId="{1DB2DADC-CF62-44D6-A1DD-31CD257E33B5}" srcOrd="1" destOrd="0" presId="urn:microsoft.com/office/officeart/2005/8/layout/orgChart1"/>
    <dgm:cxn modelId="{BD453CD9-B0F5-4A7C-8095-7C8BFD161DC4}" type="presOf" srcId="{C2E7D8BC-A1F3-4589-9802-FC8BA3F3BC1E}" destId="{C752B1C4-3B33-4E33-8601-B1C74C25B466}" srcOrd="0" destOrd="0" presId="urn:microsoft.com/office/officeart/2005/8/layout/orgChart1"/>
    <dgm:cxn modelId="{2F1BED6B-2E1F-4F55-9877-3138BFF80C52}" srcId="{9FA1BA4A-75C2-48B3-AD86-8757A01A5E5F}" destId="{45F68A75-ADF9-4C92-BBB4-54800093EBC2}" srcOrd="1" destOrd="0" parTransId="{85AB4C20-D93C-433A-9B58-DACE44B2B0E1}" sibTransId="{6F13FF51-57E3-419B-8D37-42832CAB2552}"/>
    <dgm:cxn modelId="{950E55FB-A770-41A1-89BD-DD3983E0566E}" srcId="{9FA1BA4A-75C2-48B3-AD86-8757A01A5E5F}" destId="{11DDB315-2138-4807-90ED-200D61E2E54F}" srcOrd="3" destOrd="0" parTransId="{BD6E949D-E61E-4259-B32D-7B7BDAFD3EA8}" sibTransId="{AC855A31-7E64-451C-9DB0-CE5A7E556B57}"/>
    <dgm:cxn modelId="{7D00DD77-2F94-41D1-99F3-1871205A6C6C}" type="presOf" srcId="{11DDB315-2138-4807-90ED-200D61E2E54F}" destId="{6CC4A307-00C4-40C4-BD56-08757CD1EEB6}" srcOrd="0" destOrd="0" presId="urn:microsoft.com/office/officeart/2005/8/layout/orgChart1"/>
    <dgm:cxn modelId="{2375117D-A10D-49CB-A7E2-1206C4D6D601}" type="presOf" srcId="{BD6E949D-E61E-4259-B32D-7B7BDAFD3EA8}" destId="{3172BB59-AF91-4007-9243-79F488B64EF8}" srcOrd="0" destOrd="0" presId="urn:microsoft.com/office/officeart/2005/8/layout/orgChart1"/>
    <dgm:cxn modelId="{92638EB4-4ABA-4606-AE8B-7796A0AFACA7}" type="presOf" srcId="{7FF6C899-40F4-4D14-BF9C-29CC78579426}" destId="{1E291C83-19FC-4C76-8ECE-43A7B8824D2B}" srcOrd="0" destOrd="0" presId="urn:microsoft.com/office/officeart/2005/8/layout/orgChart1"/>
    <dgm:cxn modelId="{D7ABD131-79E1-45A6-9CED-DF38E03F0EF4}" type="presOf" srcId="{55C41D7B-2C6A-423C-A6E7-26196C3055D7}" destId="{26A942C0-75ED-47AD-96F7-5ED86BE5A8B0}" srcOrd="0" destOrd="0" presId="urn:microsoft.com/office/officeart/2005/8/layout/orgChart1"/>
    <dgm:cxn modelId="{AA7321AA-7094-4B48-B4A1-3E455BF1E90D}" type="presOf" srcId="{21AA00D3-6091-4489-96C7-1EB586C7AA75}" destId="{0B67981E-5CA7-44F0-9F8A-B5F88FAB36C6}" srcOrd="1" destOrd="0" presId="urn:microsoft.com/office/officeart/2005/8/layout/orgChart1"/>
    <dgm:cxn modelId="{6C73E4F1-2E4D-4F62-8E37-8C089BED0B60}" srcId="{9FA1BA4A-75C2-48B3-AD86-8757A01A5E5F}" destId="{21AA00D3-6091-4489-96C7-1EB586C7AA75}" srcOrd="0" destOrd="0" parTransId="{A9D6B79D-6675-4649-934E-A071C34A31BC}" sibTransId="{365E2EA8-1653-4DA9-8D28-3E3A6EE18A04}"/>
    <dgm:cxn modelId="{E2A6DCAC-F995-4781-97B4-5A592CCDDE7F}" srcId="{9FA1BA4A-75C2-48B3-AD86-8757A01A5E5F}" destId="{A00A788E-03AD-4508-9716-330501559770}" srcOrd="5" destOrd="0" parTransId="{F2902007-274E-4F3C-9C99-21A6EF487F31}" sibTransId="{9B93ED29-B9CF-46B8-88AD-58581692DCAD}"/>
    <dgm:cxn modelId="{AF80EADA-BD32-45C6-B4B1-BFA5516AAFF7}" type="presOf" srcId="{A00A788E-03AD-4508-9716-330501559770}" destId="{3CE4BA4B-9180-42A9-A00B-3655EE91234B}" srcOrd="1" destOrd="0" presId="urn:microsoft.com/office/officeart/2005/8/layout/orgChart1"/>
    <dgm:cxn modelId="{F015AEF9-E225-45F1-9811-580118F07D5C}" type="presOf" srcId="{7FF6C899-40F4-4D14-BF9C-29CC78579426}" destId="{75E8A166-9E25-4DEE-911B-7744C9834C6A}" srcOrd="1" destOrd="0" presId="urn:microsoft.com/office/officeart/2005/8/layout/orgChart1"/>
    <dgm:cxn modelId="{515BCE30-8B33-440F-B76B-F7534B7548CE}" srcId="{9FA1BA4A-75C2-48B3-AD86-8757A01A5E5F}" destId="{C8E35E27-12FA-4D81-89B7-09BB2E86B2C0}" srcOrd="4" destOrd="0" parTransId="{6B6ACFCB-1286-40CE-B71D-99B98223E5D9}" sibTransId="{B7CF30C3-9500-4E4E-9DFD-87E559BF54F9}"/>
    <dgm:cxn modelId="{2E27F9EA-FDFB-4C1D-8AFA-7836C5288B5E}" type="presOf" srcId="{45F68A75-ADF9-4C92-BBB4-54800093EBC2}" destId="{CCF4E54A-E1BF-4AC9-B79E-3E7EBEA1B794}" srcOrd="1" destOrd="0" presId="urn:microsoft.com/office/officeart/2005/8/layout/orgChart1"/>
    <dgm:cxn modelId="{FE02350B-CA29-4989-9225-F83BD777B429}" type="presOf" srcId="{45F68A75-ADF9-4C92-BBB4-54800093EBC2}" destId="{69F6EA4E-F1E7-4EF9-AF3A-5856362429C8}" srcOrd="0" destOrd="0" presId="urn:microsoft.com/office/officeart/2005/8/layout/orgChart1"/>
    <dgm:cxn modelId="{13F52996-6E92-4C4B-8733-D5E7787767CD}" type="presOf" srcId="{6B6ACFCB-1286-40CE-B71D-99B98223E5D9}" destId="{16A6B80B-3D81-4F0A-B50C-DF534A4D84B6}" srcOrd="0" destOrd="0" presId="urn:microsoft.com/office/officeart/2005/8/layout/orgChart1"/>
    <dgm:cxn modelId="{27B35E29-011E-46E0-B7FA-EDBB04FD810F}" type="presOf" srcId="{C8E35E27-12FA-4D81-89B7-09BB2E86B2C0}" destId="{929D9DFE-CFDA-40B7-86BE-877409385AB4}" srcOrd="0" destOrd="0" presId="urn:microsoft.com/office/officeart/2005/8/layout/orgChart1"/>
    <dgm:cxn modelId="{62C5C2B3-2DB6-4B49-9F7C-1B4C86025487}" type="presOf" srcId="{9FA1BA4A-75C2-48B3-AD86-8757A01A5E5F}" destId="{07598403-5816-49E6-9C9F-718BFC375B8F}" srcOrd="1" destOrd="0" presId="urn:microsoft.com/office/officeart/2005/8/layout/orgChart1"/>
    <dgm:cxn modelId="{8CA94121-93E6-4A68-A397-8EE2DEA8AB5E}" type="presOf" srcId="{21AA00D3-6091-4489-96C7-1EB586C7AA75}" destId="{A5CA019C-EF0E-47E6-AFD5-7571B698FD28}" srcOrd="0" destOrd="0" presId="urn:microsoft.com/office/officeart/2005/8/layout/orgChart1"/>
    <dgm:cxn modelId="{D08E0833-693E-447E-8BBB-22D1A10E72E6}" type="presOf" srcId="{9FA1BA4A-75C2-48B3-AD86-8757A01A5E5F}" destId="{CCDCB463-61A9-4504-853B-08A4DE63F35E}" srcOrd="0" destOrd="0" presId="urn:microsoft.com/office/officeart/2005/8/layout/orgChart1"/>
    <dgm:cxn modelId="{FC6B2B9F-0E3B-457F-96E2-6F6E171556A4}" type="presOf" srcId="{11DDB315-2138-4807-90ED-200D61E2E54F}" destId="{989DC64C-8803-4C31-BE16-E9097D69A5D9}" srcOrd="1" destOrd="0" presId="urn:microsoft.com/office/officeart/2005/8/layout/orgChart1"/>
    <dgm:cxn modelId="{2B4B8B18-0E56-4255-B668-85265700CA00}" type="presOf" srcId="{85AB4C20-D93C-433A-9B58-DACE44B2B0E1}" destId="{6956EEF6-7E26-4CD0-804E-EBF76B24F7FF}" srcOrd="0" destOrd="0" presId="urn:microsoft.com/office/officeart/2005/8/layout/orgChart1"/>
    <dgm:cxn modelId="{106E9CCD-C25F-4F60-90AD-7530EC448716}" srcId="{9FA1BA4A-75C2-48B3-AD86-8757A01A5E5F}" destId="{7FF6C899-40F4-4D14-BF9C-29CC78579426}" srcOrd="2" destOrd="0" parTransId="{55C41D7B-2C6A-423C-A6E7-26196C3055D7}" sibTransId="{BDB5C9AD-CE17-4DEC-83BF-7A3452C710AE}"/>
    <dgm:cxn modelId="{2DCDF795-6A6D-436E-848C-86CC61D967D5}" type="presOf" srcId="{A9D6B79D-6675-4649-934E-A071C34A31BC}" destId="{EA080D34-AD86-4FF0-B0EA-D747804C9FEE}" srcOrd="0" destOrd="0" presId="urn:microsoft.com/office/officeart/2005/8/layout/orgChart1"/>
    <dgm:cxn modelId="{EE8113C9-7899-4A14-8BCF-553B62E0CDFA}" type="presOf" srcId="{F2902007-274E-4F3C-9C99-21A6EF487F31}" destId="{9681E2E9-859D-46DB-9F21-75CC8F813422}" srcOrd="0" destOrd="0" presId="urn:microsoft.com/office/officeart/2005/8/layout/orgChart1"/>
    <dgm:cxn modelId="{D704810F-988B-4973-8B96-2A3534846700}" srcId="{C2E7D8BC-A1F3-4589-9802-FC8BA3F3BC1E}" destId="{9FA1BA4A-75C2-48B3-AD86-8757A01A5E5F}" srcOrd="0" destOrd="0" parTransId="{0D2DAD79-D74C-4019-8BD1-18552EC8830E}" sibTransId="{81F23BAA-2FB2-424A-B4E4-190D2C48BAE7}"/>
    <dgm:cxn modelId="{87202A24-A4EE-4A7A-9729-EC596225BE66}" type="presOf" srcId="{A00A788E-03AD-4508-9716-330501559770}" destId="{278E60A9-6330-4D13-9092-D457BAB8AC1D}" srcOrd="0" destOrd="0" presId="urn:microsoft.com/office/officeart/2005/8/layout/orgChart1"/>
    <dgm:cxn modelId="{3DE1F55A-031C-47D5-994D-AE4F9D695EDD}" type="presParOf" srcId="{C752B1C4-3B33-4E33-8601-B1C74C25B466}" destId="{98A94533-EFE9-41D6-BAA1-B683EC347DF3}" srcOrd="0" destOrd="0" presId="urn:microsoft.com/office/officeart/2005/8/layout/orgChart1"/>
    <dgm:cxn modelId="{F78C972B-9C00-46C4-A464-FA039C8BB725}" type="presParOf" srcId="{98A94533-EFE9-41D6-BAA1-B683EC347DF3}" destId="{2D9DC9EE-56F2-4EC8-873A-3DCD7A25BD1B}" srcOrd="0" destOrd="0" presId="urn:microsoft.com/office/officeart/2005/8/layout/orgChart1"/>
    <dgm:cxn modelId="{0B7625BD-54AC-441B-8BFB-7577008615D3}" type="presParOf" srcId="{2D9DC9EE-56F2-4EC8-873A-3DCD7A25BD1B}" destId="{CCDCB463-61A9-4504-853B-08A4DE63F35E}" srcOrd="0" destOrd="0" presId="urn:microsoft.com/office/officeart/2005/8/layout/orgChart1"/>
    <dgm:cxn modelId="{BC6D2DE3-9C75-403E-A0B3-78BC45035A5E}" type="presParOf" srcId="{2D9DC9EE-56F2-4EC8-873A-3DCD7A25BD1B}" destId="{07598403-5816-49E6-9C9F-718BFC375B8F}" srcOrd="1" destOrd="0" presId="urn:microsoft.com/office/officeart/2005/8/layout/orgChart1"/>
    <dgm:cxn modelId="{0CC86098-9805-4E4F-99CF-4A7416A925AB}" type="presParOf" srcId="{98A94533-EFE9-41D6-BAA1-B683EC347DF3}" destId="{373D4D7D-EB5A-41C9-80A6-AF5A7D70DC39}" srcOrd="1" destOrd="0" presId="urn:microsoft.com/office/officeart/2005/8/layout/orgChart1"/>
    <dgm:cxn modelId="{A4A3F311-A3C7-41CC-A2DC-B3A2B2718F40}" type="presParOf" srcId="{373D4D7D-EB5A-41C9-80A6-AF5A7D70DC39}" destId="{3172BB59-AF91-4007-9243-79F488B64EF8}" srcOrd="0" destOrd="0" presId="urn:microsoft.com/office/officeart/2005/8/layout/orgChart1"/>
    <dgm:cxn modelId="{27342774-1088-4492-B789-FE8AB58B8C69}" type="presParOf" srcId="{373D4D7D-EB5A-41C9-80A6-AF5A7D70DC39}" destId="{83090112-3886-4E95-A2BE-7D2E90F3217F}" srcOrd="1" destOrd="0" presId="urn:microsoft.com/office/officeart/2005/8/layout/orgChart1"/>
    <dgm:cxn modelId="{A72A886F-8894-4FFB-B45B-A11523C625C1}" type="presParOf" srcId="{83090112-3886-4E95-A2BE-7D2E90F3217F}" destId="{14F57E94-B31C-4859-AE3A-F8CB25DEB384}" srcOrd="0" destOrd="0" presId="urn:microsoft.com/office/officeart/2005/8/layout/orgChart1"/>
    <dgm:cxn modelId="{C12A1960-6045-43D1-9537-1A54947C7DFD}" type="presParOf" srcId="{14F57E94-B31C-4859-AE3A-F8CB25DEB384}" destId="{6CC4A307-00C4-40C4-BD56-08757CD1EEB6}" srcOrd="0" destOrd="0" presId="urn:microsoft.com/office/officeart/2005/8/layout/orgChart1"/>
    <dgm:cxn modelId="{9829162B-D4BD-47F9-B25D-D5018542AC2D}" type="presParOf" srcId="{14F57E94-B31C-4859-AE3A-F8CB25DEB384}" destId="{989DC64C-8803-4C31-BE16-E9097D69A5D9}" srcOrd="1" destOrd="0" presId="urn:microsoft.com/office/officeart/2005/8/layout/orgChart1"/>
    <dgm:cxn modelId="{A0B1DEBC-65BE-40B9-A926-E323AA27024A}" type="presParOf" srcId="{83090112-3886-4E95-A2BE-7D2E90F3217F}" destId="{715268BD-594D-45BD-9338-4057BC4E7D98}" srcOrd="1" destOrd="0" presId="urn:microsoft.com/office/officeart/2005/8/layout/orgChart1"/>
    <dgm:cxn modelId="{024F90FD-B267-4756-BF54-42C93DF53C30}" type="presParOf" srcId="{83090112-3886-4E95-A2BE-7D2E90F3217F}" destId="{AC97EED8-396F-4DCB-83A4-B0C025F69C01}" srcOrd="2" destOrd="0" presId="urn:microsoft.com/office/officeart/2005/8/layout/orgChart1"/>
    <dgm:cxn modelId="{9015CAC3-0D03-4479-A9E6-CED230000D94}" type="presParOf" srcId="{373D4D7D-EB5A-41C9-80A6-AF5A7D70DC39}" destId="{16A6B80B-3D81-4F0A-B50C-DF534A4D84B6}" srcOrd="2" destOrd="0" presId="urn:microsoft.com/office/officeart/2005/8/layout/orgChart1"/>
    <dgm:cxn modelId="{56D5FAD6-B0DD-4E7B-8A32-F7BFE1505F18}" type="presParOf" srcId="{373D4D7D-EB5A-41C9-80A6-AF5A7D70DC39}" destId="{7A2AC5BA-5A20-4DCA-877D-0C3901C35777}" srcOrd="3" destOrd="0" presId="urn:microsoft.com/office/officeart/2005/8/layout/orgChart1"/>
    <dgm:cxn modelId="{E918647F-0F8D-4A09-AE0F-EE88BA8D439E}" type="presParOf" srcId="{7A2AC5BA-5A20-4DCA-877D-0C3901C35777}" destId="{0552ABDE-2C75-4D92-9E92-903F06713937}" srcOrd="0" destOrd="0" presId="urn:microsoft.com/office/officeart/2005/8/layout/orgChart1"/>
    <dgm:cxn modelId="{376D4A8D-EB5D-49EB-A055-4665EEB4E49D}" type="presParOf" srcId="{0552ABDE-2C75-4D92-9E92-903F06713937}" destId="{929D9DFE-CFDA-40B7-86BE-877409385AB4}" srcOrd="0" destOrd="0" presId="urn:microsoft.com/office/officeart/2005/8/layout/orgChart1"/>
    <dgm:cxn modelId="{F81DB3A0-A5B0-467A-B38A-2EAE85C811F2}" type="presParOf" srcId="{0552ABDE-2C75-4D92-9E92-903F06713937}" destId="{1DB2DADC-CF62-44D6-A1DD-31CD257E33B5}" srcOrd="1" destOrd="0" presId="urn:microsoft.com/office/officeart/2005/8/layout/orgChart1"/>
    <dgm:cxn modelId="{969A8FD1-1C83-40CA-AC35-117F78A4BFE6}" type="presParOf" srcId="{7A2AC5BA-5A20-4DCA-877D-0C3901C35777}" destId="{59BC8F03-88D3-4569-957D-D7334DC0AACF}" srcOrd="1" destOrd="0" presId="urn:microsoft.com/office/officeart/2005/8/layout/orgChart1"/>
    <dgm:cxn modelId="{72ECD6B0-EE69-4322-913D-840E7DA00833}" type="presParOf" srcId="{7A2AC5BA-5A20-4DCA-877D-0C3901C35777}" destId="{9D01FF1F-1CD1-46B1-B5A2-73FCA268FDCB}" srcOrd="2" destOrd="0" presId="urn:microsoft.com/office/officeart/2005/8/layout/orgChart1"/>
    <dgm:cxn modelId="{1F23CB4B-E43C-48F3-976B-9C464D7FC19E}" type="presParOf" srcId="{373D4D7D-EB5A-41C9-80A6-AF5A7D70DC39}" destId="{9681E2E9-859D-46DB-9F21-75CC8F813422}" srcOrd="4" destOrd="0" presId="urn:microsoft.com/office/officeart/2005/8/layout/orgChart1"/>
    <dgm:cxn modelId="{C69849C6-CCC4-4FBB-82E7-8293CF84EE08}" type="presParOf" srcId="{373D4D7D-EB5A-41C9-80A6-AF5A7D70DC39}" destId="{BC047E17-CB47-41E7-84B7-8E20A93ECEFC}" srcOrd="5" destOrd="0" presId="urn:microsoft.com/office/officeart/2005/8/layout/orgChart1"/>
    <dgm:cxn modelId="{701D5BCF-0CAE-4255-9E8C-2953B25CB5B7}" type="presParOf" srcId="{BC047E17-CB47-41E7-84B7-8E20A93ECEFC}" destId="{74003A5A-D0BE-443F-8E94-CFC2F8A26FBF}" srcOrd="0" destOrd="0" presId="urn:microsoft.com/office/officeart/2005/8/layout/orgChart1"/>
    <dgm:cxn modelId="{65C8B4DE-11F3-4076-9FEC-3B39024D78CF}" type="presParOf" srcId="{74003A5A-D0BE-443F-8E94-CFC2F8A26FBF}" destId="{278E60A9-6330-4D13-9092-D457BAB8AC1D}" srcOrd="0" destOrd="0" presId="urn:microsoft.com/office/officeart/2005/8/layout/orgChart1"/>
    <dgm:cxn modelId="{D3143578-13F4-488D-B5C8-C2F9730AAC6B}" type="presParOf" srcId="{74003A5A-D0BE-443F-8E94-CFC2F8A26FBF}" destId="{3CE4BA4B-9180-42A9-A00B-3655EE91234B}" srcOrd="1" destOrd="0" presId="urn:microsoft.com/office/officeart/2005/8/layout/orgChart1"/>
    <dgm:cxn modelId="{E6045951-54BE-4B95-AF6D-E434C01C747A}" type="presParOf" srcId="{BC047E17-CB47-41E7-84B7-8E20A93ECEFC}" destId="{BBDDEB5D-CEB4-4039-BB4C-26DD3623CF65}" srcOrd="1" destOrd="0" presId="urn:microsoft.com/office/officeart/2005/8/layout/orgChart1"/>
    <dgm:cxn modelId="{44D56FC2-42A8-4DEB-B574-3084A924DB59}" type="presParOf" srcId="{BC047E17-CB47-41E7-84B7-8E20A93ECEFC}" destId="{02FF068C-6C68-4602-99A5-73F19A0C066D}" srcOrd="2" destOrd="0" presId="urn:microsoft.com/office/officeart/2005/8/layout/orgChart1"/>
    <dgm:cxn modelId="{FF74D9D5-2AE4-4F3C-A500-FAC6F2E8BF37}" type="presParOf" srcId="{98A94533-EFE9-41D6-BAA1-B683EC347DF3}" destId="{4BE5958A-F972-4B3D-8D62-3A6951BC906B}" srcOrd="2" destOrd="0" presId="urn:microsoft.com/office/officeart/2005/8/layout/orgChart1"/>
    <dgm:cxn modelId="{67C34CAA-2831-4252-9A03-CB740D9F80C8}" type="presParOf" srcId="{4BE5958A-F972-4B3D-8D62-3A6951BC906B}" destId="{EA080D34-AD86-4FF0-B0EA-D747804C9FEE}" srcOrd="0" destOrd="0" presId="urn:microsoft.com/office/officeart/2005/8/layout/orgChart1"/>
    <dgm:cxn modelId="{2DBB5700-A998-4EEE-80CD-F74338A5C65E}" type="presParOf" srcId="{4BE5958A-F972-4B3D-8D62-3A6951BC906B}" destId="{BF1D39A0-763C-4738-9C49-348A90FBBE1A}" srcOrd="1" destOrd="0" presId="urn:microsoft.com/office/officeart/2005/8/layout/orgChart1"/>
    <dgm:cxn modelId="{5B47B533-9C19-44EB-A7C6-D9A751E7D0A2}" type="presParOf" srcId="{BF1D39A0-763C-4738-9C49-348A90FBBE1A}" destId="{597FB079-AD60-445E-AA90-BBCC44CF9CF0}" srcOrd="0" destOrd="0" presId="urn:microsoft.com/office/officeart/2005/8/layout/orgChart1"/>
    <dgm:cxn modelId="{83EF402A-6498-4CA4-AD38-840FFFE35402}" type="presParOf" srcId="{597FB079-AD60-445E-AA90-BBCC44CF9CF0}" destId="{A5CA019C-EF0E-47E6-AFD5-7571B698FD28}" srcOrd="0" destOrd="0" presId="urn:microsoft.com/office/officeart/2005/8/layout/orgChart1"/>
    <dgm:cxn modelId="{698286E5-8A30-4265-8CDD-2056C5BEC9F1}" type="presParOf" srcId="{597FB079-AD60-445E-AA90-BBCC44CF9CF0}" destId="{0B67981E-5CA7-44F0-9F8A-B5F88FAB36C6}" srcOrd="1" destOrd="0" presId="urn:microsoft.com/office/officeart/2005/8/layout/orgChart1"/>
    <dgm:cxn modelId="{129F8A60-8B3E-4A46-8628-6BFAC9AEDDEB}" type="presParOf" srcId="{BF1D39A0-763C-4738-9C49-348A90FBBE1A}" destId="{C430811F-98EA-4651-B97B-E2A9C788A6E2}" srcOrd="1" destOrd="0" presId="urn:microsoft.com/office/officeart/2005/8/layout/orgChart1"/>
    <dgm:cxn modelId="{A5C9B36C-0D76-4870-B31F-0261CC16F5AE}" type="presParOf" srcId="{BF1D39A0-763C-4738-9C49-348A90FBBE1A}" destId="{BBE4B66E-3456-4DEC-AFE6-9F5EDF98C200}" srcOrd="2" destOrd="0" presId="urn:microsoft.com/office/officeart/2005/8/layout/orgChart1"/>
    <dgm:cxn modelId="{288542D5-C8A4-4909-A923-460C3A2C3F7B}" type="presParOf" srcId="{4BE5958A-F972-4B3D-8D62-3A6951BC906B}" destId="{6956EEF6-7E26-4CD0-804E-EBF76B24F7FF}" srcOrd="2" destOrd="0" presId="urn:microsoft.com/office/officeart/2005/8/layout/orgChart1"/>
    <dgm:cxn modelId="{0E2AFCA7-B385-4AAA-84AE-F50156E99362}" type="presParOf" srcId="{4BE5958A-F972-4B3D-8D62-3A6951BC906B}" destId="{24A4E24E-1643-40A8-BFAE-9EE90DA1FD01}" srcOrd="3" destOrd="0" presId="urn:microsoft.com/office/officeart/2005/8/layout/orgChart1"/>
    <dgm:cxn modelId="{D19B0FA2-B24F-4CB3-95A9-B3882E199B1F}" type="presParOf" srcId="{24A4E24E-1643-40A8-BFAE-9EE90DA1FD01}" destId="{4BA160FF-81A6-49F4-9D9A-3A4A0E950416}" srcOrd="0" destOrd="0" presId="urn:microsoft.com/office/officeart/2005/8/layout/orgChart1"/>
    <dgm:cxn modelId="{8E761116-D900-4F26-B1F4-DBAB6D5E1F36}" type="presParOf" srcId="{4BA160FF-81A6-49F4-9D9A-3A4A0E950416}" destId="{69F6EA4E-F1E7-4EF9-AF3A-5856362429C8}" srcOrd="0" destOrd="0" presId="urn:microsoft.com/office/officeart/2005/8/layout/orgChart1"/>
    <dgm:cxn modelId="{0C1B065A-B2A4-472E-9E19-3CA02027E559}" type="presParOf" srcId="{4BA160FF-81A6-49F4-9D9A-3A4A0E950416}" destId="{CCF4E54A-E1BF-4AC9-B79E-3E7EBEA1B794}" srcOrd="1" destOrd="0" presId="urn:microsoft.com/office/officeart/2005/8/layout/orgChart1"/>
    <dgm:cxn modelId="{69AF66E8-4CF0-41F1-B1A1-0577AF075253}" type="presParOf" srcId="{24A4E24E-1643-40A8-BFAE-9EE90DA1FD01}" destId="{E22AE9CB-F1EB-42B3-8AF0-DA008248B39A}" srcOrd="1" destOrd="0" presId="urn:microsoft.com/office/officeart/2005/8/layout/orgChart1"/>
    <dgm:cxn modelId="{00211B90-EC15-48BA-B834-D6ECB5ACF5A4}" type="presParOf" srcId="{24A4E24E-1643-40A8-BFAE-9EE90DA1FD01}" destId="{5C82AC35-97D3-40EB-97B2-ED45D27FDA95}" srcOrd="2" destOrd="0" presId="urn:microsoft.com/office/officeart/2005/8/layout/orgChart1"/>
    <dgm:cxn modelId="{A65438A8-B3A7-4F47-AED7-44262DC69FF3}" type="presParOf" srcId="{4BE5958A-F972-4B3D-8D62-3A6951BC906B}" destId="{26A942C0-75ED-47AD-96F7-5ED86BE5A8B0}" srcOrd="4" destOrd="0" presId="urn:microsoft.com/office/officeart/2005/8/layout/orgChart1"/>
    <dgm:cxn modelId="{A4F843E8-F1CF-48A5-8221-06FE4EA3C381}" type="presParOf" srcId="{4BE5958A-F972-4B3D-8D62-3A6951BC906B}" destId="{C86D3CC9-1CEB-4101-8679-E292A5C46179}" srcOrd="5" destOrd="0" presId="urn:microsoft.com/office/officeart/2005/8/layout/orgChart1"/>
    <dgm:cxn modelId="{0C2C6F48-AFB1-481B-9BC3-241430DC0BC4}" type="presParOf" srcId="{C86D3CC9-1CEB-4101-8679-E292A5C46179}" destId="{BCC5A00B-34FC-4124-AA80-F7CFF4566627}" srcOrd="0" destOrd="0" presId="urn:microsoft.com/office/officeart/2005/8/layout/orgChart1"/>
    <dgm:cxn modelId="{463AA67D-AAB1-41EE-B91F-6B1294955323}" type="presParOf" srcId="{BCC5A00B-34FC-4124-AA80-F7CFF4566627}" destId="{1E291C83-19FC-4C76-8ECE-43A7B8824D2B}" srcOrd="0" destOrd="0" presId="urn:microsoft.com/office/officeart/2005/8/layout/orgChart1"/>
    <dgm:cxn modelId="{F0814751-5D25-40C0-8967-150137F3B99C}" type="presParOf" srcId="{BCC5A00B-34FC-4124-AA80-F7CFF4566627}" destId="{75E8A166-9E25-4DEE-911B-7744C9834C6A}" srcOrd="1" destOrd="0" presId="urn:microsoft.com/office/officeart/2005/8/layout/orgChart1"/>
    <dgm:cxn modelId="{C7138BE8-F557-4EB5-9E99-FBAF2D18CF7F}" type="presParOf" srcId="{C86D3CC9-1CEB-4101-8679-E292A5C46179}" destId="{70351026-7340-4F69-B385-1BF532C6B854}" srcOrd="1" destOrd="0" presId="urn:microsoft.com/office/officeart/2005/8/layout/orgChart1"/>
    <dgm:cxn modelId="{751DEDE1-1EC0-4068-842A-C55EEC4F2FA4}" type="presParOf" srcId="{C86D3CC9-1CEB-4101-8679-E292A5C46179}" destId="{58429135-F52D-4717-B68F-5510E91FCC8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A942C0-75ED-47AD-96F7-5ED86BE5A8B0}">
      <dsp:nvSpPr>
        <dsp:cNvPr id="0" name=""/>
        <dsp:cNvSpPr/>
      </dsp:nvSpPr>
      <dsp:spPr>
        <a:xfrm>
          <a:off x="3830529" y="987439"/>
          <a:ext cx="293404" cy="1786582"/>
        </a:xfrm>
        <a:custGeom>
          <a:avLst/>
          <a:gdLst/>
          <a:ahLst/>
          <a:cxnLst/>
          <a:rect l="0" t="0" r="0" b="0"/>
          <a:pathLst>
            <a:path>
              <a:moveTo>
                <a:pt x="293404" y="0"/>
              </a:moveTo>
              <a:lnTo>
                <a:pt x="293404" y="1786582"/>
              </a:lnTo>
              <a:lnTo>
                <a:pt x="0" y="178658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56EEF6-7E26-4CD0-804E-EBF76B24F7FF}">
      <dsp:nvSpPr>
        <dsp:cNvPr id="0" name=""/>
        <dsp:cNvSpPr/>
      </dsp:nvSpPr>
      <dsp:spPr>
        <a:xfrm>
          <a:off x="4123933" y="987439"/>
          <a:ext cx="260532" cy="664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4084"/>
              </a:lnTo>
              <a:lnTo>
                <a:pt x="260532" y="66408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080D34-AD86-4FF0-B0EA-D747804C9FEE}">
      <dsp:nvSpPr>
        <dsp:cNvPr id="0" name=""/>
        <dsp:cNvSpPr/>
      </dsp:nvSpPr>
      <dsp:spPr>
        <a:xfrm>
          <a:off x="3847990" y="987439"/>
          <a:ext cx="275943" cy="664084"/>
        </a:xfrm>
        <a:custGeom>
          <a:avLst/>
          <a:gdLst/>
          <a:ahLst/>
          <a:cxnLst/>
          <a:rect l="0" t="0" r="0" b="0"/>
          <a:pathLst>
            <a:path>
              <a:moveTo>
                <a:pt x="275943" y="0"/>
              </a:moveTo>
              <a:lnTo>
                <a:pt x="275943" y="664084"/>
              </a:lnTo>
              <a:lnTo>
                <a:pt x="0" y="66408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81E2E9-859D-46DB-9F21-75CC8F813422}">
      <dsp:nvSpPr>
        <dsp:cNvPr id="0" name=""/>
        <dsp:cNvSpPr/>
      </dsp:nvSpPr>
      <dsp:spPr>
        <a:xfrm>
          <a:off x="4123933" y="987439"/>
          <a:ext cx="2815751" cy="26570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7695"/>
              </a:lnTo>
              <a:lnTo>
                <a:pt x="2815751" y="2477695"/>
              </a:lnTo>
              <a:lnTo>
                <a:pt x="2815751" y="265709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A6B80B-3D81-4F0A-B50C-DF534A4D84B6}">
      <dsp:nvSpPr>
        <dsp:cNvPr id="0" name=""/>
        <dsp:cNvSpPr/>
      </dsp:nvSpPr>
      <dsp:spPr>
        <a:xfrm>
          <a:off x="4078213" y="987439"/>
          <a:ext cx="91440" cy="26570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77695"/>
              </a:lnTo>
              <a:lnTo>
                <a:pt x="47898" y="2477695"/>
              </a:lnTo>
              <a:lnTo>
                <a:pt x="47898" y="265709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72BB59-AF91-4007-9243-79F488B64EF8}">
      <dsp:nvSpPr>
        <dsp:cNvPr id="0" name=""/>
        <dsp:cNvSpPr/>
      </dsp:nvSpPr>
      <dsp:spPr>
        <a:xfrm>
          <a:off x="1250441" y="987439"/>
          <a:ext cx="2873491" cy="2657090"/>
        </a:xfrm>
        <a:custGeom>
          <a:avLst/>
          <a:gdLst/>
          <a:ahLst/>
          <a:cxnLst/>
          <a:rect l="0" t="0" r="0" b="0"/>
          <a:pathLst>
            <a:path>
              <a:moveTo>
                <a:pt x="2873491" y="0"/>
              </a:moveTo>
              <a:lnTo>
                <a:pt x="2873491" y="2477695"/>
              </a:lnTo>
              <a:lnTo>
                <a:pt x="0" y="2477695"/>
              </a:lnTo>
              <a:lnTo>
                <a:pt x="0" y="265709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DCB463-61A9-4504-853B-08A4DE63F35E}">
      <dsp:nvSpPr>
        <dsp:cNvPr id="0" name=""/>
        <dsp:cNvSpPr/>
      </dsp:nvSpPr>
      <dsp:spPr>
        <a:xfrm>
          <a:off x="2052651" y="165154"/>
          <a:ext cx="4142562" cy="8222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Система обеспечения безопасности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МБОУ «</a:t>
          </a:r>
          <a:r>
            <a:rPr lang="ru-RU" sz="1800" b="1" kern="1200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Косиновская</a:t>
          </a:r>
          <a:r>
            <a:rPr lang="ru-RU" sz="18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СОШ»</a:t>
          </a:r>
          <a:endParaRPr lang="ru-RU" sz="18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52651" y="165154"/>
        <a:ext cx="4142562" cy="822284"/>
      </dsp:txXfrm>
    </dsp:sp>
    <dsp:sp modelId="{6CC4A307-00C4-40C4-BD56-08757CD1EEB6}">
      <dsp:nvSpPr>
        <dsp:cNvPr id="0" name=""/>
        <dsp:cNvSpPr/>
      </dsp:nvSpPr>
      <dsp:spPr>
        <a:xfrm>
          <a:off x="1" y="3644529"/>
          <a:ext cx="2500880" cy="8542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Работник, уполномоченный на решение задач ГО и ЧС</a:t>
          </a:r>
          <a:endParaRPr lang="ru-RU" sz="16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" y="3644529"/>
        <a:ext cx="2500880" cy="854259"/>
      </dsp:txXfrm>
    </dsp:sp>
    <dsp:sp modelId="{929D9DFE-CFDA-40B7-86BE-877409385AB4}">
      <dsp:nvSpPr>
        <dsp:cNvPr id="0" name=""/>
        <dsp:cNvSpPr/>
      </dsp:nvSpPr>
      <dsp:spPr>
        <a:xfrm>
          <a:off x="2884393" y="3644529"/>
          <a:ext cx="2483436" cy="8542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Уполномоченный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правам ребенка</a:t>
          </a:r>
          <a:endParaRPr lang="ru-RU" sz="16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84393" y="3644529"/>
        <a:ext cx="2483436" cy="854259"/>
      </dsp:txXfrm>
    </dsp:sp>
    <dsp:sp modelId="{278E60A9-6330-4D13-9092-D457BAB8AC1D}">
      <dsp:nvSpPr>
        <dsp:cNvPr id="0" name=""/>
        <dsp:cNvSpPr/>
      </dsp:nvSpPr>
      <dsp:spPr>
        <a:xfrm>
          <a:off x="5688638" y="3644529"/>
          <a:ext cx="2502093" cy="8542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Педагог-психолог</a:t>
          </a:r>
          <a:endParaRPr lang="ru-RU" sz="16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88638" y="3644529"/>
        <a:ext cx="2502093" cy="854259"/>
      </dsp:txXfrm>
    </dsp:sp>
    <dsp:sp modelId="{A5CA019C-EF0E-47E6-AFD5-7571B698FD28}">
      <dsp:nvSpPr>
        <dsp:cNvPr id="0" name=""/>
        <dsp:cNvSpPr/>
      </dsp:nvSpPr>
      <dsp:spPr>
        <a:xfrm>
          <a:off x="2139470" y="1224393"/>
          <a:ext cx="1708519" cy="8542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КЧС и ОПБ</a:t>
          </a:r>
          <a:endParaRPr lang="ru-RU" sz="20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39470" y="1224393"/>
        <a:ext cx="1708519" cy="854259"/>
      </dsp:txXfrm>
    </dsp:sp>
    <dsp:sp modelId="{69F6EA4E-F1E7-4EF9-AF3A-5856362429C8}">
      <dsp:nvSpPr>
        <dsp:cNvPr id="0" name=""/>
        <dsp:cNvSpPr/>
      </dsp:nvSpPr>
      <dsp:spPr>
        <a:xfrm>
          <a:off x="4384465" y="1224393"/>
          <a:ext cx="1708519" cy="8542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Комиссия по профилактике травматизма</a:t>
          </a:r>
          <a:endParaRPr lang="ru-RU" sz="16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84465" y="1224393"/>
        <a:ext cx="1708519" cy="854259"/>
      </dsp:txXfrm>
    </dsp:sp>
    <dsp:sp modelId="{1E291C83-19FC-4C76-8ECE-43A7B8824D2B}">
      <dsp:nvSpPr>
        <dsp:cNvPr id="0" name=""/>
        <dsp:cNvSpPr/>
      </dsp:nvSpPr>
      <dsp:spPr>
        <a:xfrm>
          <a:off x="1087124" y="2346891"/>
          <a:ext cx="2743404" cy="8542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Антитеррористическая группа</a:t>
          </a:r>
          <a:endParaRPr lang="ru-RU" sz="16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87124" y="2346891"/>
        <a:ext cx="2743404" cy="8542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E84EF-1FC7-4792-A763-C88F2D0C1EDB}" type="datetimeFigureOut">
              <a:rPr lang="ru-RU" smtClean="0"/>
              <a:pPr/>
              <a:t>01.08.2020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10295-D7E4-44B4-9CF9-74E8EFDB0F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E84EF-1FC7-4792-A763-C88F2D0C1EDB}" type="datetimeFigureOut">
              <a:rPr lang="ru-RU" smtClean="0"/>
              <a:pPr/>
              <a:t>01.08.2020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10295-D7E4-44B4-9CF9-74E8EFDB0F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E84EF-1FC7-4792-A763-C88F2D0C1EDB}" type="datetimeFigureOut">
              <a:rPr lang="ru-RU" smtClean="0"/>
              <a:pPr/>
              <a:t>01.08.2020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10295-D7E4-44B4-9CF9-74E8EFDB0F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E84EF-1FC7-4792-A763-C88F2D0C1EDB}" type="datetimeFigureOut">
              <a:rPr lang="ru-RU" smtClean="0"/>
              <a:pPr/>
              <a:t>01.08.2020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10295-D7E4-44B4-9CF9-74E8EFDB0F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E84EF-1FC7-4792-A763-C88F2D0C1EDB}" type="datetimeFigureOut">
              <a:rPr lang="ru-RU" smtClean="0"/>
              <a:pPr/>
              <a:t>01.08.2020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10295-D7E4-44B4-9CF9-74E8EFDB0F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E84EF-1FC7-4792-A763-C88F2D0C1EDB}" type="datetimeFigureOut">
              <a:rPr lang="ru-RU" smtClean="0"/>
              <a:pPr/>
              <a:t>01.08.2020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10295-D7E4-44B4-9CF9-74E8EFDB0F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E84EF-1FC7-4792-A763-C88F2D0C1EDB}" type="datetimeFigureOut">
              <a:rPr lang="ru-RU" smtClean="0"/>
              <a:pPr/>
              <a:t>01.08.2020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10295-D7E4-44B4-9CF9-74E8EFDB0F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E84EF-1FC7-4792-A763-C88F2D0C1EDB}" type="datetimeFigureOut">
              <a:rPr lang="ru-RU" smtClean="0"/>
              <a:pPr/>
              <a:t>01.08.2020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10295-D7E4-44B4-9CF9-74E8EFDB0F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E84EF-1FC7-4792-A763-C88F2D0C1EDB}" type="datetimeFigureOut">
              <a:rPr lang="ru-RU" smtClean="0"/>
              <a:pPr/>
              <a:t>01.08.2020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10295-D7E4-44B4-9CF9-74E8EFDB0F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E84EF-1FC7-4792-A763-C88F2D0C1EDB}" type="datetimeFigureOut">
              <a:rPr lang="ru-RU" smtClean="0"/>
              <a:pPr/>
              <a:t>01.08.2020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10295-D7E4-44B4-9CF9-74E8EFDB0F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E84EF-1FC7-4792-A763-C88F2D0C1EDB}" type="datetimeFigureOut">
              <a:rPr lang="ru-RU" smtClean="0"/>
              <a:pPr/>
              <a:t>01.08.2020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10295-D7E4-44B4-9CF9-74E8EFDB0F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C8E84EF-1FC7-4792-A763-C88F2D0C1EDB}" type="datetimeFigureOut">
              <a:rPr lang="ru-RU" smtClean="0"/>
              <a:pPr/>
              <a:t>01.08.2020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B210295-D7E4-44B4-9CF9-74E8EFDB0F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1412776"/>
            <a:ext cx="813690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по профилактике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проявлений  экстремизма и терроризма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общеобразовательной организации</a:t>
            </a:r>
            <a:b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188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404664"/>
            <a:ext cx="60304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школьного педагога-психолога по профилактике экстремизма и терроризма</a:t>
            </a:r>
            <a:endParaRPr lang="ru-RU" sz="2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33056"/>
            <a:ext cx="3672408" cy="243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12776"/>
            <a:ext cx="324914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2872" y="3933056"/>
            <a:ext cx="3912877" cy="2448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299369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тренинги для подростков «Учимся решать конфликты мирно»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психокоррекционная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 по созданию благоприятного психологического климата в классных коллективах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выпуск психологических бюллетеней для обучающихся, учителей и родителей на стенде «Уголок </a:t>
            </a:r>
            <a:r>
              <a:rPr lang="ru-RU" sz="1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психолога»</a:t>
            </a: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размещение на информационном стенде памяток «Профилактика экстремизма»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195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8" y="548680"/>
            <a:ext cx="60486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профилактики терроризма </a:t>
            </a:r>
          </a:p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организации внеурочной деятельности спортивно-оздоровительного направления «Школа безопасности»</a:t>
            </a:r>
            <a:endParaRPr lang="ru-RU" sz="2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41070"/>
            <a:ext cx="2448272" cy="1836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149519"/>
            <a:ext cx="2736304" cy="1819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141070"/>
            <a:ext cx="2425338" cy="1819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06492"/>
            <a:ext cx="2448272" cy="1836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306492"/>
            <a:ext cx="2736304" cy="1836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4365" y="4306492"/>
            <a:ext cx="2470813" cy="1836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0993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97289" y="1556792"/>
            <a:ext cx="69127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Экстремизм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форма радикального отрицания существующих общепризнанных общественных норм и правил в государстве со стороны отдельных лиц или групп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31159" y="3504203"/>
            <a:ext cx="687889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Терроризм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насильственные действия против гражданского населения с целью устрашения, подавления воли противников, конкурентов, навязывания определенной линии поведения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966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627784" y="764704"/>
            <a:ext cx="3960440" cy="1728192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школы по защите населения от проявлений экстремизма и терроризма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5400000">
            <a:off x="1997505" y="3123175"/>
            <a:ext cx="1044533" cy="50405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9552" y="4221088"/>
            <a:ext cx="3960440" cy="1728192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максимально возможной защиты обучающихся в рамках учебно-воспитательного процесса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16016" y="4221088"/>
            <a:ext cx="3960440" cy="1728192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навыков правильного поведения в условиях чрезвычайной ситуации, в т. ч. и при угрозе совершения теракта в местах массового пребывания людей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6048164" y="3140968"/>
            <a:ext cx="1080120" cy="50405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840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7" y="692696"/>
            <a:ext cx="782017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состояние защищенности жизненно важных интересов личности, общества и государства от внутренних и внешних угроз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1698311514"/>
              </p:ext>
            </p:extLst>
          </p:nvPr>
        </p:nvGraphicFramePr>
        <p:xfrm>
          <a:off x="467544" y="1800692"/>
          <a:ext cx="8208912" cy="4580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14060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548680"/>
            <a:ext cx="7848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Антитеррористическая группа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координационный орган, обеспечивающий взаимодействие обучающихся и работников школы при выполнении мероприятий противодействия терроризму и обеспечения безопасности жизнедеятельности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30347"/>
            <a:ext cx="3313544" cy="232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2272229"/>
            <a:ext cx="83367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проведение инструктажей с педагогическим коллективом и обучающимися по вопросам связанным с защитой в экстремальных ситуациях;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разработка инструкций и памяток по правилам поведения при угрозе или совершении террористического акта, мерах его профилактики; 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организован пропускной режим на территорию и в здание школы, в т. ч. и для въезжающего 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автотранспорта;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установлены круглосуточное дежурство,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видеонаблюдения по всему периметру 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тревожная кнопка вызова пожарной охраны;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проводится ежедневный обход и осмотр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и здания школы в целях обнаружения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посторонних предметов и возможных взрывных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устройств.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разработка паспорта антитеррористической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 школы. 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872119"/>
            <a:ext cx="71287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профилактике проявлений терроризма: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082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39101" y="476672"/>
            <a:ext cx="361560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Тренировочные эвакуации</a:t>
            </a:r>
            <a:endParaRPr lang="ru-RU" sz="2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692" y="1124743"/>
            <a:ext cx="2314599" cy="173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9101" y="1125423"/>
            <a:ext cx="3149966" cy="1735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5168" y="1135364"/>
            <a:ext cx="2300055" cy="1725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00786" y="3032872"/>
            <a:ext cx="319653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Уголок</a:t>
            </a:r>
          </a:p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антитеррористической </a:t>
            </a:r>
          </a:p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</a:t>
            </a:r>
            <a:endParaRPr lang="ru-RU" sz="2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7244" y="4542902"/>
            <a:ext cx="3008495" cy="1953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5126" y="3356532"/>
            <a:ext cx="25204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</a:t>
            </a:r>
          </a:p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стенды</a:t>
            </a:r>
            <a:endParaRPr lang="ru-RU" sz="2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518" y="4542902"/>
            <a:ext cx="2528122" cy="1935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990702" y="3356532"/>
            <a:ext cx="12089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ОУ</a:t>
            </a:r>
          </a:p>
        </p:txBody>
      </p:sp>
      <p:pic>
        <p:nvPicPr>
          <p:cNvPr id="1026" name="Picture 2" descr="C:\Users\Жиленковы\Desktop\11111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9" r="2820"/>
          <a:stretch/>
        </p:blipFill>
        <p:spPr bwMode="auto">
          <a:xfrm>
            <a:off x="6213778" y="4503949"/>
            <a:ext cx="2606693" cy="199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5931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692696"/>
            <a:ext cx="81489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и методы работы преподавателя – организатора ОБЖ </a:t>
            </a:r>
          </a:p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профилактике проявлений экстремизма и терроризма</a:t>
            </a:r>
            <a:endParaRPr lang="ru-RU" sz="2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7596" y="2204864"/>
            <a:ext cx="49685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выступление на классных часах по проблеме терроризма</a:t>
            </a:r>
          </a:p>
          <a:p>
            <a:pPr marL="285750" indent="-285750" algn="just">
              <a:buFontTx/>
              <a:buChar char="-"/>
            </a:pPr>
            <a:endParaRPr lang="ru-RU" dirty="0" smtClean="0">
              <a:solidFill>
                <a:srgbClr val="002060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доклады на педагогических советах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проведение лектория на классных и общешкольных родительских собраниях</a:t>
            </a:r>
          </a:p>
          <a:p>
            <a:pPr marL="285750" indent="-285750" algn="just">
              <a:buFontTx/>
              <a:buChar char="-"/>
            </a:pPr>
            <a:endParaRPr lang="ru-RU" dirty="0" smtClean="0">
              <a:solidFill>
                <a:srgbClr val="002060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просмотр мультимедийной продукции</a:t>
            </a:r>
          </a:p>
          <a:p>
            <a:pPr marL="285750" indent="-285750" algn="just">
              <a:buFontTx/>
              <a:buChar char="-"/>
            </a:pPr>
            <a:endParaRPr lang="ru-RU" dirty="0" smtClean="0">
              <a:solidFill>
                <a:srgbClr val="002060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выпуск информационных бюллетеней по данной проблематике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529789"/>
            <a:ext cx="2664296" cy="1498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140968"/>
            <a:ext cx="2664296" cy="15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3" y="4751765"/>
            <a:ext cx="2652098" cy="1491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6191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627784" y="764704"/>
            <a:ext cx="3960440" cy="1728192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профилактики экстремизма и терроризма в рамках курса ОБЖ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5400000">
            <a:off x="1997505" y="3123175"/>
            <a:ext cx="1044533" cy="50405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9552" y="4221088"/>
            <a:ext cx="3960440" cy="1728192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Учебная деятельность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(уроки ОБЖ)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16016" y="4221088"/>
            <a:ext cx="3960440" cy="1728192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Внеклассные мероприятия и внеурочная деятельность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предмету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6048164" y="3140968"/>
            <a:ext cx="1080120" cy="50405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068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98175" y="285513"/>
            <a:ext cx="364875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Внеклассные мероприятия</a:t>
            </a:r>
            <a:endParaRPr lang="ru-RU" sz="2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535"/>
          <a:stretch/>
        </p:blipFill>
        <p:spPr bwMode="auto">
          <a:xfrm>
            <a:off x="611561" y="836712"/>
            <a:ext cx="2232247" cy="1717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65" r="17055"/>
          <a:stretch/>
        </p:blipFill>
        <p:spPr bwMode="auto">
          <a:xfrm>
            <a:off x="3347864" y="842022"/>
            <a:ext cx="2285911" cy="1717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579"/>
          <a:stretch/>
        </p:blipFill>
        <p:spPr bwMode="auto">
          <a:xfrm>
            <a:off x="6204808" y="842022"/>
            <a:ext cx="2263043" cy="1712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81" r="6293"/>
          <a:stretch/>
        </p:blipFill>
        <p:spPr bwMode="auto">
          <a:xfrm>
            <a:off x="611560" y="4588923"/>
            <a:ext cx="2232247" cy="1711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501" y="2705664"/>
            <a:ext cx="2285911" cy="1714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6281" y="2708920"/>
            <a:ext cx="2281569" cy="1711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91" b="32123"/>
          <a:stretch/>
        </p:blipFill>
        <p:spPr bwMode="auto">
          <a:xfrm>
            <a:off x="611561" y="2705663"/>
            <a:ext cx="2232247" cy="1714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9883"/>
          <a:stretch/>
        </p:blipFill>
        <p:spPr bwMode="auto">
          <a:xfrm>
            <a:off x="3327834" y="4588922"/>
            <a:ext cx="2305941" cy="1711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3454"/>
          <a:stretch/>
        </p:blipFill>
        <p:spPr bwMode="auto">
          <a:xfrm>
            <a:off x="6186282" y="4588922"/>
            <a:ext cx="2281570" cy="1711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3579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345</TotalTime>
  <Words>407</Words>
  <Application>Microsoft Office PowerPoint</Application>
  <PresentationFormat>Экран (4:3)</PresentationFormat>
  <Paragraphs>63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Жиленковы</dc:creator>
  <cp:lastModifiedBy>Оксана</cp:lastModifiedBy>
  <cp:revision>29</cp:revision>
  <dcterms:created xsi:type="dcterms:W3CDTF">2018-02-24T13:58:03Z</dcterms:created>
  <dcterms:modified xsi:type="dcterms:W3CDTF">2020-08-01T11:03:11Z</dcterms:modified>
</cp:coreProperties>
</file>